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74" r:id="rId4"/>
    <p:sldId id="273" r:id="rId5"/>
    <p:sldId id="260" r:id="rId6"/>
    <p:sldId id="259" r:id="rId7"/>
    <p:sldId id="261" r:id="rId8"/>
    <p:sldId id="268" r:id="rId9"/>
    <p:sldId id="277" r:id="rId10"/>
    <p:sldId id="275" r:id="rId11"/>
    <p:sldId id="276" r:id="rId12"/>
    <p:sldId id="269" r:id="rId13"/>
    <p:sldId id="278" r:id="rId14"/>
    <p:sldId id="271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6600"/>
    <a:srgbClr val="C2CCD5"/>
    <a:srgbClr val="E82F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1" autoAdjust="0"/>
    <p:restoredTop sz="94349" autoAdjust="0"/>
  </p:normalViewPr>
  <p:slideViewPr>
    <p:cSldViewPr>
      <p:cViewPr>
        <p:scale>
          <a:sx n="95" d="100"/>
          <a:sy n="95" d="100"/>
        </p:scale>
        <p:origin x="-624" y="-7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A784C-CE64-43B2-8D33-06131EF393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5FB69-E16E-416B-A301-6777EB68E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5FB69-E16E-416B-A301-6777EB68E9A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2F1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80EAD-52BC-443F-B5E4-D084050DCA2A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6C6B1-B896-4287-8F9C-99403B760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© Four Oaks, shutterstock.com, adapted by Philippe Vandenameele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4016" y="3219822"/>
            <a:ext cx="3456384" cy="18002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80528" y="3291830"/>
            <a:ext cx="4104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chemeClr val="bg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  <a:t> </a:t>
            </a:r>
            <a:b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</a:br>
            <a:r>
              <a:rPr lang="nl-BE" sz="3000" dirty="0" smtClean="0">
                <a:solidFill>
                  <a:schemeClr val="bg1"/>
                </a:solidFill>
                <a:latin typeface="VAG Rounded Std Light" pitchFamily="34" charset="0"/>
              </a:rPr>
              <a:t>Minimum wear, </a:t>
            </a:r>
            <a:br>
              <a:rPr lang="nl-BE" sz="3000" dirty="0" smtClean="0">
                <a:solidFill>
                  <a:schemeClr val="bg1"/>
                </a:solidFill>
                <a:latin typeface="VAG Rounded Std Light" pitchFamily="34" charset="0"/>
              </a:rPr>
            </a:br>
            <a:r>
              <a:rPr lang="nl-BE" sz="3000" dirty="0" smtClean="0">
                <a:solidFill>
                  <a:schemeClr val="bg1"/>
                </a:solidFill>
                <a:latin typeface="VAG Rounded Std Light" pitchFamily="34" charset="0"/>
              </a:rPr>
              <a:t>maximum payload</a:t>
            </a:r>
            <a:endParaRPr lang="en-US" sz="3000" dirty="0">
              <a:solidFill>
                <a:schemeClr val="bg1"/>
              </a:solidFill>
              <a:latin typeface="VAG Rounded Std Light" pitchFamily="34" charset="0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 rot="5400000">
            <a:off x="7159538" y="3122446"/>
            <a:ext cx="37958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nl-BE" sz="1000" dirty="0" smtClean="0">
                <a:solidFill>
                  <a:schemeClr val="bg1"/>
                </a:solidFill>
              </a:rPr>
              <a:t>© </a:t>
            </a:r>
            <a:r>
              <a:rPr lang="nl-BE" sz="1000" dirty="0" err="1" smtClean="0">
                <a:solidFill>
                  <a:schemeClr val="bg1"/>
                </a:solidFill>
              </a:rPr>
              <a:t>Four</a:t>
            </a:r>
            <a:r>
              <a:rPr lang="nl-BE" sz="1000" dirty="0" smtClean="0">
                <a:solidFill>
                  <a:schemeClr val="bg1"/>
                </a:solidFill>
              </a:rPr>
              <a:t> </a:t>
            </a:r>
            <a:r>
              <a:rPr lang="nl-BE" sz="1000" dirty="0" err="1" smtClean="0">
                <a:solidFill>
                  <a:schemeClr val="bg1"/>
                </a:solidFill>
              </a:rPr>
              <a:t>Oaks</a:t>
            </a:r>
            <a:r>
              <a:rPr lang="nl-BE" sz="1000" dirty="0" smtClean="0">
                <a:solidFill>
                  <a:schemeClr val="bg1"/>
                </a:solidFill>
              </a:rPr>
              <a:t>, </a:t>
            </a:r>
            <a:r>
              <a:rPr lang="nl-BE" sz="1000" dirty="0" err="1" smtClean="0">
                <a:solidFill>
                  <a:schemeClr val="bg1"/>
                </a:solidFill>
              </a:rPr>
              <a:t>shutterstock.com</a:t>
            </a:r>
            <a:r>
              <a:rPr lang="nl-BE" sz="1000" dirty="0" smtClean="0">
                <a:solidFill>
                  <a:schemeClr val="bg1"/>
                </a:solidFill>
              </a:rPr>
              <a:t>, </a:t>
            </a:r>
            <a:r>
              <a:rPr lang="nl-BE" sz="1000" dirty="0" err="1" smtClean="0">
                <a:solidFill>
                  <a:schemeClr val="bg1"/>
                </a:solidFill>
              </a:rPr>
              <a:t>adapted</a:t>
            </a:r>
            <a:r>
              <a:rPr lang="nl-BE" sz="1000" dirty="0" smtClean="0">
                <a:solidFill>
                  <a:schemeClr val="bg1"/>
                </a:solidFill>
              </a:rPr>
              <a:t> </a:t>
            </a:r>
            <a:r>
              <a:rPr lang="nl-BE" sz="1000" dirty="0" err="1" smtClean="0">
                <a:solidFill>
                  <a:schemeClr val="bg1"/>
                </a:solidFill>
              </a:rPr>
              <a:t>by</a:t>
            </a:r>
            <a:r>
              <a:rPr lang="nl-BE" sz="1000" dirty="0" smtClean="0">
                <a:solidFill>
                  <a:schemeClr val="bg1"/>
                </a:solidFill>
              </a:rPr>
              <a:t> Philippe Vandenameele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01473246_Dmitry Kalinovsky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36512" y="0"/>
            <a:ext cx="9209774" cy="5164038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-36512" y="627534"/>
            <a:ext cx="3384376" cy="1368152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1589880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Dmitry Kalinovsky/Shutterstock.com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396552" y="771550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4">
                    <a:lumMod val="75000"/>
                  </a:schemeClr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chemeClr val="accent4">
                    <a:lumMod val="75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4">
                    <a:lumMod val="75000"/>
                  </a:schemeClr>
                </a:solidFill>
                <a:latin typeface="VAG Rounded Std Light" pitchFamily="34" charset="0"/>
              </a:rPr>
              <a:t>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400" dirty="0" smtClean="0">
                <a:latin typeface="VAG Rounded Std Light" pitchFamily="34" charset="0"/>
              </a:rPr>
              <a:t>Extended service life</a:t>
            </a:r>
            <a:endParaRPr lang="nl-BE" sz="2200" dirty="0">
              <a:latin typeface="VAG Rounded Std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shutterstock_125289767_biletskiy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H="1" flipV="1">
            <a:off x="4860032" y="2859782"/>
            <a:ext cx="4283968" cy="1296144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5528" y="2965470"/>
            <a:ext cx="42484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4">
                    <a:lumMod val="75000"/>
                  </a:schemeClr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chemeClr val="accent4">
                    <a:lumMod val="75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4">
                    <a:lumMod val="75000"/>
                  </a:schemeClr>
                </a:solidFill>
                <a:latin typeface="VAG Rounded Std Light" pitchFamily="34" charset="0"/>
              </a:rPr>
              <a:t>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Excellent welding characteristics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1589880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 smtClean="0">
                <a:solidFill>
                  <a:schemeClr val="bg1"/>
                </a:solidFill>
              </a:rPr>
              <a:t>© Biletskey/Shutterstock.com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utterstock_271371137_yuttana jeenamool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627534"/>
            <a:ext cx="4139952" cy="1296144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8520" y="699542"/>
            <a:ext cx="41399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6">
                    <a:lumMod val="75000"/>
                  </a:schemeClr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chemeClr val="accent6">
                    <a:lumMod val="75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6">
                    <a:lumMod val="75000"/>
                  </a:schemeClr>
                </a:solidFill>
                <a:latin typeface="VAG Rounded Std Light" pitchFamily="34" charset="0"/>
              </a:rPr>
              <a:t>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Excellent </a:t>
            </a:r>
            <a:r>
              <a:rPr lang="nl-BE" sz="2200" dirty="0" err="1" smtClean="0">
                <a:latin typeface="VAG Rounded Std Light" pitchFamily="34" charset="0"/>
              </a:rPr>
              <a:t>toughness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5400000">
            <a:off x="7381081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Yuttana jeenamool/Shutterstock.com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1" name="Picture 10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© Four Oaks, shutterstock.com, adapted by Philippe Vandenameele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4016" y="3219822"/>
            <a:ext cx="3456384" cy="18002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80528" y="3291830"/>
            <a:ext cx="4104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chemeClr val="bg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  <a:t> </a:t>
            </a:r>
            <a:br>
              <a:rPr lang="nl-BE" sz="4000" dirty="0" smtClean="0">
                <a:solidFill>
                  <a:schemeClr val="bg1"/>
                </a:solidFill>
                <a:latin typeface="VAG Rounded Std Light" pitchFamily="34" charset="0"/>
              </a:rPr>
            </a:br>
            <a:r>
              <a:rPr lang="nl-BE" sz="3000" dirty="0" smtClean="0">
                <a:solidFill>
                  <a:schemeClr val="bg1"/>
                </a:solidFill>
                <a:latin typeface="VAG Rounded Std Light" pitchFamily="34" charset="0"/>
              </a:rPr>
              <a:t>Minimum wear, </a:t>
            </a:r>
            <a:br>
              <a:rPr lang="nl-BE" sz="3000" dirty="0" smtClean="0">
                <a:solidFill>
                  <a:schemeClr val="bg1"/>
                </a:solidFill>
                <a:latin typeface="VAG Rounded Std Light" pitchFamily="34" charset="0"/>
              </a:rPr>
            </a:br>
            <a:r>
              <a:rPr lang="nl-BE" sz="3000" dirty="0" smtClean="0">
                <a:solidFill>
                  <a:schemeClr val="bg1"/>
                </a:solidFill>
                <a:latin typeface="VAG Rounded Std Light" pitchFamily="34" charset="0"/>
              </a:rPr>
              <a:t>maximum payload</a:t>
            </a:r>
            <a:endParaRPr lang="en-US" sz="3000" dirty="0">
              <a:solidFill>
                <a:schemeClr val="bg1"/>
              </a:solidFill>
              <a:latin typeface="VAG Rounded Std Light" pitchFamily="34" charset="0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 rot="5400000">
            <a:off x="7159538" y="3122446"/>
            <a:ext cx="37958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nl-BE" sz="1000" dirty="0" smtClean="0">
                <a:solidFill>
                  <a:schemeClr val="bg1"/>
                </a:solidFill>
              </a:rPr>
              <a:t>© </a:t>
            </a:r>
            <a:r>
              <a:rPr lang="nl-BE" sz="1000" dirty="0" err="1" smtClean="0">
                <a:solidFill>
                  <a:schemeClr val="bg1"/>
                </a:solidFill>
              </a:rPr>
              <a:t>Four</a:t>
            </a:r>
            <a:r>
              <a:rPr lang="nl-BE" sz="1000" dirty="0" smtClean="0">
                <a:solidFill>
                  <a:schemeClr val="bg1"/>
                </a:solidFill>
              </a:rPr>
              <a:t> </a:t>
            </a:r>
            <a:r>
              <a:rPr lang="nl-BE" sz="1000" dirty="0" err="1" smtClean="0">
                <a:solidFill>
                  <a:schemeClr val="bg1"/>
                </a:solidFill>
              </a:rPr>
              <a:t>Oaks</a:t>
            </a:r>
            <a:r>
              <a:rPr lang="nl-BE" sz="1000" dirty="0" smtClean="0">
                <a:solidFill>
                  <a:schemeClr val="bg1"/>
                </a:solidFill>
              </a:rPr>
              <a:t>, </a:t>
            </a:r>
            <a:r>
              <a:rPr lang="nl-BE" sz="1000" dirty="0" err="1" smtClean="0">
                <a:solidFill>
                  <a:schemeClr val="bg1"/>
                </a:solidFill>
              </a:rPr>
              <a:t>shutterstock.com</a:t>
            </a:r>
            <a:r>
              <a:rPr lang="nl-BE" sz="1000" dirty="0" smtClean="0">
                <a:solidFill>
                  <a:schemeClr val="bg1"/>
                </a:solidFill>
              </a:rPr>
              <a:t>, </a:t>
            </a:r>
            <a:r>
              <a:rPr lang="nl-BE" sz="1000" dirty="0" err="1" smtClean="0">
                <a:solidFill>
                  <a:schemeClr val="bg1"/>
                </a:solidFill>
              </a:rPr>
              <a:t>adapted</a:t>
            </a:r>
            <a:r>
              <a:rPr lang="nl-BE" sz="1000" dirty="0" smtClean="0">
                <a:solidFill>
                  <a:schemeClr val="bg1"/>
                </a:solidFill>
              </a:rPr>
              <a:t> </a:t>
            </a:r>
            <a:r>
              <a:rPr lang="nl-BE" sz="1000" dirty="0" err="1" smtClean="0">
                <a:solidFill>
                  <a:schemeClr val="bg1"/>
                </a:solidFill>
              </a:rPr>
              <a:t>by</a:t>
            </a:r>
            <a:r>
              <a:rPr lang="nl-BE" sz="1000" dirty="0" smtClean="0">
                <a:solidFill>
                  <a:schemeClr val="bg1"/>
                </a:solidFill>
              </a:rPr>
              <a:t> Philippe Vandenameele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2088" y="2842359"/>
            <a:ext cx="85324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600" dirty="0" smtClean="0">
                <a:latin typeface="VAG Rounded Std Light" pitchFamily="34" charset="0"/>
              </a:rPr>
              <a:t>Produced by: ArcelorMittal Europe Communications</a:t>
            </a:r>
          </a:p>
          <a:p>
            <a:endParaRPr lang="nl-BE" sz="2000" dirty="0" smtClean="0">
              <a:latin typeface="VAG Rounded Std Light" pitchFamily="34" charset="0"/>
            </a:endParaRPr>
          </a:p>
          <a:p>
            <a:endParaRPr lang="nl-BE" sz="2000" dirty="0" smtClean="0">
              <a:latin typeface="VAG Rounded Std Light" pitchFamily="34" charset="0"/>
            </a:endParaRPr>
          </a:p>
          <a:p>
            <a:r>
              <a:rPr lang="nl-BE" sz="2000" dirty="0" smtClean="0">
                <a:latin typeface="VAG Rounded Std Light" pitchFamily="34" charset="0"/>
              </a:rPr>
              <a:t>© 2016 </a:t>
            </a:r>
            <a:endParaRPr lang="en-US" sz="2000" dirty="0">
              <a:latin typeface="VAG Rounded Std Light" pitchFamily="34" charset="0"/>
            </a:endParaRPr>
          </a:p>
        </p:txBody>
      </p:sp>
      <p:pic>
        <p:nvPicPr>
          <p:cNvPr id="8" name="Picture 7" descr="Primary_logo_colou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838877" y="0"/>
            <a:ext cx="3305123" cy="2026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Mine Face_copyright Industeel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H="1" flipV="1">
            <a:off x="5436096" y="3147814"/>
            <a:ext cx="3707904" cy="1728192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3274987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rgbClr val="FFC000"/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rgbClr val="FFC000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rgbClr val="FFC000"/>
                </a:solidFill>
                <a:latin typeface="VAG Rounded Std Light" pitchFamily="34" charset="0"/>
              </a:rPr>
              <a:t>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Increase payload &amp;</a:t>
            </a:r>
            <a:br>
              <a:rPr lang="nl-BE" sz="2200" dirty="0" smtClean="0"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 reduce fuel consumption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1589880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 smtClean="0">
                <a:solidFill>
                  <a:schemeClr val="bg1"/>
                </a:solidFill>
              </a:rPr>
              <a:t>© Industeel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226805374_smerek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627534"/>
            <a:ext cx="4211960" cy="1944216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1553369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Smereka/Shutterstock.com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08520" y="771550"/>
            <a:ext cx="4464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AG Rounded Std Light" pitchFamily="34" charset="0"/>
              </a:rPr>
              <a:t>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Wear resistance up to </a:t>
            </a:r>
            <a:br>
              <a:rPr lang="en-US" sz="2200" dirty="0" smtClean="0"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3-6 times higher than </a:t>
            </a:r>
            <a:br>
              <a:rPr lang="en-US" sz="2200" dirty="0" smtClean="0">
                <a:latin typeface="VAG Rounded Std Light" pitchFamily="34" charset="0"/>
              </a:rPr>
            </a:br>
            <a:r>
              <a:rPr lang="en-US" sz="2200" dirty="0" smtClean="0">
                <a:latin typeface="VAG Rounded Std Light" pitchFamily="34" charset="0"/>
              </a:rPr>
              <a:t>conventional structural steel</a:t>
            </a:r>
            <a:endParaRPr lang="nl-BE" sz="2200" dirty="0">
              <a:latin typeface="VAG Rounded Std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E006829\My Documents\201604_Bauma Munich\Brochure Relia\Pictures Relia\shutterstock_348887468_VAlex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15606"/>
            <a:ext cx="9144000" cy="5159106"/>
          </a:xfrm>
          <a:prstGeom prst="rect">
            <a:avLst/>
          </a:prstGeom>
          <a:noFill/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3219822"/>
            <a:ext cx="3635896" cy="1224136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291830"/>
            <a:ext cx="37444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4">
                    <a:lumMod val="75000"/>
                  </a:schemeClr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chemeClr val="accent4">
                    <a:lumMod val="75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4">
                    <a:lumMod val="75000"/>
                  </a:schemeClr>
                </a:solidFill>
                <a:latin typeface="VAG Rounded Std Light" pitchFamily="34" charset="0"/>
              </a:rPr>
              <a:t>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Improved cold formability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5400000">
            <a:off x="7344569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 smtClean="0">
                <a:solidFill>
                  <a:schemeClr val="bg1"/>
                </a:solidFill>
              </a:rPr>
              <a:t>© </a:t>
            </a:r>
            <a:r>
              <a:rPr lang="nl-BE" sz="1000" dirty="0" err="1" smtClean="0">
                <a:solidFill>
                  <a:schemeClr val="bg1"/>
                </a:solidFill>
              </a:rPr>
              <a:t>VAlex</a:t>
            </a:r>
            <a:r>
              <a:rPr lang="nl-BE" sz="1000" dirty="0" smtClean="0">
                <a:solidFill>
                  <a:schemeClr val="bg1"/>
                </a:solidFill>
              </a:rPr>
              <a:t> /</a:t>
            </a:r>
            <a:r>
              <a:rPr lang="nl-BE" sz="1000" dirty="0" err="1" smtClean="0">
                <a:solidFill>
                  <a:schemeClr val="bg1"/>
                </a:solidFill>
              </a:rPr>
              <a:t>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eets pile_copyright Industeel.jpg"/>
          <p:cNvPicPr>
            <a:picLocks noChangeAspect="1"/>
          </p:cNvPicPr>
          <p:nvPr/>
        </p:nvPicPr>
        <p:blipFill>
          <a:blip r:embed="rId2" cstate="screen"/>
          <a:srcRect l="3381" t="9751" r="3027" b="520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H="1" flipV="1">
            <a:off x="4572000" y="3363838"/>
            <a:ext cx="4572000" cy="1224136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3435846"/>
            <a:ext cx="44279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bg2">
                    <a:lumMod val="50000"/>
                  </a:schemeClr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chemeClr val="bg2">
                    <a:lumMod val="50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bg2">
                    <a:lumMod val="50000"/>
                  </a:schemeClr>
                </a:solidFill>
                <a:latin typeface="VAG Rounded Std Light" pitchFamily="34" charset="0"/>
              </a:rPr>
              <a:t> 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Excellent </a:t>
            </a:r>
            <a:r>
              <a:rPr lang="nl-BE" sz="2200" dirty="0" err="1" smtClean="0">
                <a:latin typeface="VAG Rounded Std Light" pitchFamily="34" charset="0"/>
              </a:rPr>
              <a:t>flatness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 rot="16200000">
            <a:off x="-1589880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 smtClean="0">
                <a:solidFill>
                  <a:schemeClr val="bg1"/>
                </a:solidFill>
              </a:rPr>
              <a:t>© Industeel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32175673_Verkhovynets Tara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8" name="Rond enkele hoek rechthoek 8"/>
          <p:cNvSpPr/>
          <p:nvPr/>
        </p:nvSpPr>
        <p:spPr bwMode="auto">
          <a:xfrm flipH="1" flipV="1">
            <a:off x="5148064" y="3291830"/>
            <a:ext cx="3995936" cy="1512168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3346995"/>
            <a:ext cx="4067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6">
                    <a:lumMod val="50000"/>
                  </a:schemeClr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chemeClr val="accent6">
                    <a:lumMod val="50000"/>
                  </a:schemeClr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6">
                    <a:lumMod val="50000"/>
                  </a:schemeClr>
                </a:solidFill>
                <a:latin typeface="VAG Rounded Std Light" pitchFamily="34" charset="0"/>
              </a:rPr>
              <a:t>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Tougher &amp; longer lasting </a:t>
            </a:r>
            <a:br>
              <a:rPr lang="nl-BE" sz="2200" dirty="0" smtClean="0"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even in extreme environments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 rot="16200000">
            <a:off x="-1589880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Verhovinets  Taras/Shutterstock.com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utterstock_231742729_Banana Republic image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483518"/>
            <a:ext cx="4211960" cy="1584176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5526"/>
            <a:ext cx="413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rgbClr val="C2CCD5"/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rgbClr val="C2CCD5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rgbClr val="C2CCD5"/>
                </a:solidFill>
                <a:latin typeface="VAG Rounded Std Light" pitchFamily="34" charset="0"/>
              </a:rPr>
              <a:t>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200" dirty="0" smtClean="0">
                <a:latin typeface="VAG Rounded Std Light" pitchFamily="34" charset="0"/>
              </a:rPr>
              <a:t>Optimal operational performance </a:t>
            </a:r>
            <a:r>
              <a:rPr lang="nl-BE" sz="2200" dirty="0" err="1" smtClean="0">
                <a:latin typeface="VAG Rounded Std Light" pitchFamily="34" charset="0"/>
              </a:rPr>
              <a:t>with</a:t>
            </a:r>
            <a:r>
              <a:rPr lang="nl-BE" sz="2200" dirty="0" smtClean="0">
                <a:latin typeface="VAG Rounded Std Light" pitchFamily="34" charset="0"/>
              </a:rPr>
              <a:t> minimum downtime</a:t>
            </a:r>
            <a:endParaRPr lang="nl-BE" sz="2200" dirty="0">
              <a:latin typeface="VAG Rounded Std Light" pitchFamily="34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5400000">
            <a:off x="7381081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Banana Republic images/Shutterstock.com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1" name="Picture 10" descr="Primary_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utterstock_278605139_burnel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915566"/>
            <a:ext cx="3384376" cy="1368152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1553369" y="304499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burnel1/Shutterstock.com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396552" y="987574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chemeClr val="accent1"/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chemeClr val="accent1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chemeClr val="accent1"/>
                </a:solidFill>
                <a:latin typeface="VAG Rounded Std Light" pitchFamily="34" charset="0"/>
              </a:rPr>
              <a:t>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nl-BE" sz="2400" dirty="0" smtClean="0">
                <a:latin typeface="VAG Rounded Std Light" pitchFamily="34" charset="0"/>
              </a:rPr>
              <a:t>Improve your efficiency</a:t>
            </a:r>
            <a:endParaRPr lang="nl-BE" sz="2200" dirty="0">
              <a:latin typeface="VAG Rounded Std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utterstock_68462686_MiloVad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5640" cy="5143500"/>
          </a:xfrm>
          <a:prstGeom prst="rect">
            <a:avLst/>
          </a:prstGeom>
        </p:spPr>
      </p:pic>
      <p:sp>
        <p:nvSpPr>
          <p:cNvPr id="6" name="Rond enkele hoek rechthoek 8"/>
          <p:cNvSpPr/>
          <p:nvPr/>
        </p:nvSpPr>
        <p:spPr bwMode="auto">
          <a:xfrm flipV="1">
            <a:off x="0" y="3435846"/>
            <a:ext cx="4717032" cy="1440160"/>
          </a:xfrm>
          <a:prstGeom prst="round1Rect">
            <a:avLst>
              <a:gd name="adj" fmla="val 13594"/>
            </a:avLst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spcBef>
                <a:spcPct val="50000"/>
              </a:spcBef>
              <a:defRPr/>
            </a:pPr>
            <a:endParaRPr lang="nl-BE" sz="2400" dirty="0">
              <a:latin typeface="Arial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5400000">
            <a:off x="7344569" y="3344069"/>
            <a:ext cx="335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nl-BE" sz="1000" dirty="0">
                <a:solidFill>
                  <a:schemeClr val="bg1"/>
                </a:solidFill>
              </a:rPr>
              <a:t>© </a:t>
            </a:r>
            <a:r>
              <a:rPr lang="nl-BE" sz="1000" dirty="0" smtClean="0">
                <a:solidFill>
                  <a:schemeClr val="bg1"/>
                </a:solidFill>
              </a:rPr>
              <a:t>MiloVad/Shutterstock.com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 descr="Primary_logo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83088" y="0"/>
            <a:ext cx="1260912" cy="771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429456"/>
            <a:ext cx="4644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srgbClr val="0033CC"/>
                </a:solidFill>
                <a:latin typeface="VAG Rounded Std Light" pitchFamily="34" charset="0"/>
              </a:rPr>
              <a:t>Relia</a:t>
            </a:r>
            <a:r>
              <a:rPr lang="nl-BE" sz="4000" baseline="30000" dirty="0" smtClean="0">
                <a:solidFill>
                  <a:srgbClr val="0033CC"/>
                </a:solidFill>
                <a:latin typeface="VAG Rounded Std Light" pitchFamily="34" charset="0"/>
              </a:rPr>
              <a:t>®</a:t>
            </a:r>
            <a:r>
              <a:rPr lang="nl-BE" sz="4000" dirty="0" smtClean="0">
                <a:solidFill>
                  <a:srgbClr val="0033CC"/>
                </a:solidFill>
                <a:latin typeface="VAG Rounded Std Light" pitchFamily="34" charset="0"/>
              </a:rPr>
              <a:t> </a:t>
            </a:r>
            <a: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  <a:t/>
            </a:r>
            <a:br>
              <a:rPr lang="nl-BE" sz="2400" dirty="0" smtClean="0">
                <a:solidFill>
                  <a:schemeClr val="accent1"/>
                </a:solidFill>
                <a:latin typeface="VAG Rounded Std Light" pitchFamily="34" charset="0"/>
              </a:rPr>
            </a:br>
            <a:r>
              <a:rPr lang="en-US" sz="2400" dirty="0" smtClean="0">
                <a:latin typeface="VAG Rounded Std Light" pitchFamily="34" charset="0"/>
              </a:rPr>
              <a:t> Wide range of dimensions and tight manufacturing tolerances</a:t>
            </a:r>
            <a:endParaRPr lang="nl-BE" sz="2200" dirty="0">
              <a:latin typeface="VAG Rounded Std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92</Words>
  <Application>Microsoft Office PowerPoint</Application>
  <PresentationFormat>On-screen Show (16:9)</PresentationFormat>
  <Paragraphs>39</Paragraphs>
  <Slides>14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ArcelorMittal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SHLGDEF</dc:creator>
  <dc:description>Renaud Barthelemy 070416</dc:description>
  <cp:lastModifiedBy>SHLVDEB</cp:lastModifiedBy>
  <cp:revision>177</cp:revision>
  <dcterms:created xsi:type="dcterms:W3CDTF">2016-03-16T13:16:41Z</dcterms:created>
  <dcterms:modified xsi:type="dcterms:W3CDTF">2016-04-07T06:56:09Z</dcterms:modified>
</cp:coreProperties>
</file>